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258" r:id="rId3"/>
    <p:sldId id="268" r:id="rId4"/>
    <p:sldId id="287" r:id="rId5"/>
    <p:sldId id="259" r:id="rId6"/>
    <p:sldId id="277" r:id="rId7"/>
    <p:sldId id="257" r:id="rId8"/>
    <p:sldId id="283" r:id="rId9"/>
    <p:sldId id="285" r:id="rId10"/>
    <p:sldId id="286" r:id="rId11"/>
    <p:sldId id="280" r:id="rId12"/>
    <p:sldId id="263" r:id="rId13"/>
    <p:sldId id="265" r:id="rId14"/>
    <p:sldId id="266" r:id="rId15"/>
    <p:sldId id="261" r:id="rId16"/>
    <p:sldId id="264" r:id="rId17"/>
    <p:sldId id="278" r:id="rId18"/>
    <p:sldId id="270" r:id="rId19"/>
    <p:sldId id="272" r:id="rId20"/>
    <p:sldId id="271" r:id="rId21"/>
    <p:sldId id="276" r:id="rId22"/>
    <p:sldId id="269" r:id="rId23"/>
    <p:sldId id="262" r:id="rId24"/>
    <p:sldId id="267" r:id="rId25"/>
    <p:sldId id="281" r:id="rId26"/>
    <p:sldId id="288" r:id="rId27"/>
    <p:sldId id="282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459F6-7408-45F3-97D6-ED16EB543A5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33214-D4B6-4ACE-A2CA-1D5A2785B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3214-D4B6-4ACE-A2CA-1D5A2785B31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8494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Отчет о проведенных мероприятиях в рамках профилактической работы МАОУ СОШ №123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143000"/>
            <a:ext cx="8915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создание условий для формирования  законопослушного поведения учащихся, активизация  работы педагогов, родителей, обучающихся в организации первичной профилактики, предупреждение безнадзорности, беспризорности, правонарушений и антиобщественных действий несовершеннолетних, выявление и устранение причин и условий, способствующих этому.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45265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организации воспитательно – профилактической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деятельности задействованы: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заместитель директора по ПВ,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заместитель директора по ВР,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советник директора по воспитанию,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педагог-психолог,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социальный педагог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362200"/>
            <a:ext cx="43434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Формы работы: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Классные часы,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беседы,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инструктажи, организация единых дней профилактики.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в конкурсах, соревнованиях, выставках, ярмарках.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Взаимодействие с социальными партнерами.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внеурочной деятельности.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внешкольных воспитательных мероприятий (путешествия, слеты, мастер-классы).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Вовлечение родителей в жизнь школы.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46083" name="Picture 3" descr="C:\Users\Настя\Desktop\vPXd-9DIR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7980055" cy="4195763"/>
          </a:xfrm>
          <a:prstGeom prst="rect">
            <a:avLst/>
          </a:prstGeom>
          <a:noFill/>
        </p:spPr>
      </p:pic>
      <p:pic>
        <p:nvPicPr>
          <p:cNvPr id="46085" name="Picture 5" descr="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5713" y="-479425"/>
            <a:ext cx="152400" cy="152400"/>
          </a:xfrm>
          <a:prstGeom prst="rect">
            <a:avLst/>
          </a:prstGeom>
          <a:noFill/>
        </p:spPr>
      </p:pic>
      <p:pic>
        <p:nvPicPr>
          <p:cNvPr id="46086" name="Picture 6" descr="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6925" y="-479425"/>
            <a:ext cx="152400" cy="152400"/>
          </a:xfrm>
          <a:prstGeom prst="rect">
            <a:avLst/>
          </a:prstGeom>
          <a:noFill/>
        </p:spPr>
      </p:pic>
      <p:pic>
        <p:nvPicPr>
          <p:cNvPr id="46087" name="Picture 7" descr="📍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07575" y="-479425"/>
            <a:ext cx="152400" cy="152400"/>
          </a:xfrm>
          <a:prstGeom prst="rect">
            <a:avLst/>
          </a:prstGeom>
          <a:noFill/>
        </p:spPr>
      </p:pic>
      <p:pic>
        <p:nvPicPr>
          <p:cNvPr id="46090" name="Picture 10" descr="👫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09650" y="-68263"/>
            <a:ext cx="152400" cy="152401"/>
          </a:xfrm>
          <a:prstGeom prst="rect">
            <a:avLst/>
          </a:prstGeom>
          <a:noFill/>
        </p:spPr>
      </p:pic>
      <p:pic>
        <p:nvPicPr>
          <p:cNvPr id="46091" name="Picture 11" descr="🤷🏻‍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250" y="-68263"/>
            <a:ext cx="152400" cy="1524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352800" y="381000"/>
            <a:ext cx="264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правовой помощи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3" name="Picture 4" descr="https://sun3-22.userapi.com/impg/vx1s8e8ETQ3CAm_X1eC5R8UAVFr1TreY7FDEFg/wH6gmB2l4xE.jpg?size=480x360&amp;quality=95&amp;sign=474e9b95f49833896d715a9fe2a2782f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66800"/>
            <a:ext cx="5791200" cy="47130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7400" y="457200"/>
            <a:ext cx="408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Международный день толерантности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369888"/>
            <a:ext cx="9447213" cy="7227888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2435225" cy="182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2444750" cy="183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8956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482850" cy="186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2438399" cy="193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692400" cy="20192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2000" y="228600"/>
            <a:ext cx="728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Волонтеры-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медики помогают провести Единые дни профилактики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0386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6576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0" y="609600"/>
            <a:ext cx="593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Встречи с сотрудниками правоохранительных органов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01313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F:\на работу\фотографии\27.10.23 начальник ОП4\IMG-20231028-WA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3835400" cy="2876550"/>
          </a:xfrm>
          <a:prstGeom prst="rect">
            <a:avLst/>
          </a:prstGeom>
          <a:noFill/>
        </p:spPr>
      </p:pic>
      <p:pic>
        <p:nvPicPr>
          <p:cNvPr id="1028" name="Picture 4" descr="F:\на работу\фотографии\27.10.23 начальник ОП4\IMG-20231028-WA0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3825" y="2743200"/>
            <a:ext cx="5210175" cy="2905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14801" y="685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Привлечение инспекторов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ОПДН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 №4  в профилактической работе с обучающимися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08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955237" cy="221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23861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429000"/>
            <a:ext cx="3244850" cy="24335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67200" y="914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ЦСОМ - проведение профилактических мероприятий по здоровьесбережению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1027" name="Picture 3" descr="F:\работа\IMG_20230821_123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19600"/>
            <a:ext cx="2371864" cy="1443038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E8AD9A-D7F1-4415-9C32-5F235CC045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33400"/>
            <a:ext cx="2313841" cy="17767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FD15B8-3022-42F5-B6BC-810FC2E677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1247" y="2219553"/>
            <a:ext cx="1543506" cy="228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21A016-D375-4E71-8A1C-B193B70F04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295400"/>
            <a:ext cx="5486400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609600"/>
            <a:ext cx="285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Творческая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1026" name="Picture 2" descr="C:\Users\Настя\Desktop\msYqQRpFk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8600"/>
            <a:ext cx="5486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A31419E-D3D1-4E59-B505-651DAF8BB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09800"/>
            <a:ext cx="2713020" cy="36173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BF1F80-CC9F-4E79-ACB8-0D7479170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286000"/>
            <a:ext cx="3125108" cy="3428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C8C4F7-B102-44F2-9436-9BF6034FD8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438400"/>
            <a:ext cx="2375332" cy="3364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33400"/>
            <a:ext cx="619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ярмарок, конкурсов, тематических фотозон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2EE1A1-571B-43DA-9034-5393A0259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828800"/>
            <a:ext cx="3696508" cy="37427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5282E3-9897-4D71-90F6-7209F6EFB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752600"/>
            <a:ext cx="4152149" cy="37941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30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рецептов на тему «Я - за привлекательное и здоровое питание!!!»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2050" name="Picture 2" descr="https://news-service.uralschool.ru/upload/org8694/t169719/images/big/vCxUK5FlbMzQvB66YpQQ16971936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00" y="3429000"/>
            <a:ext cx="3250129" cy="2438400"/>
          </a:xfrm>
          <a:prstGeom prst="rect">
            <a:avLst/>
          </a:prstGeom>
          <a:noFill/>
        </p:spPr>
      </p:pic>
      <p:pic>
        <p:nvPicPr>
          <p:cNvPr id="2055" name="Picture 7" descr="C:\Users\Настя\Desktop\HC9Z8OS2r7O6PY2tsy8n16971936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90643"/>
            <a:ext cx="3124199" cy="2343921"/>
          </a:xfrm>
          <a:prstGeom prst="rect">
            <a:avLst/>
          </a:prstGeom>
          <a:noFill/>
        </p:spPr>
      </p:pic>
      <p:pic>
        <p:nvPicPr>
          <p:cNvPr id="2057" name="Picture 9" descr="C:\Users\Настя\Desktop\8iQiswUB9a2CFtXExvom16970217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410043"/>
            <a:ext cx="3200400" cy="2401090"/>
          </a:xfrm>
          <a:prstGeom prst="rect">
            <a:avLst/>
          </a:prstGeom>
          <a:noFill/>
        </p:spPr>
      </p:pic>
      <p:pic>
        <p:nvPicPr>
          <p:cNvPr id="2060" name="Picture 12" descr="C:\Users\Настя\Desktop\l73gbmIhxAZ4GGvsxw5r16964827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609600"/>
            <a:ext cx="3224664" cy="24192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0" y="0"/>
            <a:ext cx="3341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1F0C01-1CE6-44F4-B8ED-BAE76814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1311" y="600075"/>
            <a:ext cx="3614151" cy="48912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038A5DF-FE2E-42B5-913E-FC15DB474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20" y="600075"/>
            <a:ext cx="3425833" cy="48912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152400"/>
            <a:ext cx="9447213" cy="7227888"/>
          </a:xfrm>
          <a:prstGeom prst="rect">
            <a:avLst/>
          </a:prstGeom>
          <a:noFill/>
        </p:spPr>
      </p:pic>
      <p:pic>
        <p:nvPicPr>
          <p:cNvPr id="3074" name="Picture 2" descr="C:\Users\Настя\Desktop\oXUdRmkSJv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5486400" cy="56135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0" y="1219200"/>
            <a:ext cx="281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Победители конкурса видеороликов межведомственного районного профилактического проекта «Норма жизни»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D21493-D522-4C87-B4C9-A4B2307C4A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362200"/>
            <a:ext cx="2615027" cy="34867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0D1640-DAE3-4A78-993E-C345CE1317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362200"/>
            <a:ext cx="2590800" cy="34544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A1F7CB-29A7-4C1F-BDF2-E1A9CE9FAD8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5650" y="2362200"/>
            <a:ext cx="2592284" cy="34563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09800" y="11430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«3000 деревьев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Академическому», к 300-летию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Екатеринбурга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52400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акциях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295400"/>
            <a:ext cx="399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Экологический слет «Северка 2023»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Настя\Desktop\fERJsgfBoZIoV8DOwGZa169561122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4038600" cy="3028950"/>
          </a:xfrm>
          <a:prstGeom prst="rect">
            <a:avLst/>
          </a:prstGeom>
          <a:noFill/>
        </p:spPr>
      </p:pic>
      <p:pic>
        <p:nvPicPr>
          <p:cNvPr id="19460" name="Picture 4" descr="C:\Users\Настя\Desktop\t8H6z6tk7e1xkpsbMtem169561122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2600" y="1828800"/>
            <a:ext cx="4851400" cy="3638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304800"/>
            <a:ext cx="522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турслетов, походов, Дней здоровья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F:\на работу\фотографии\алкоголь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524000"/>
            <a:ext cx="4152900" cy="4152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533400"/>
            <a:ext cx="247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Покорение Азов-горы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4097" name="Picture 1" descr="C:\Users\Настя\Desktop\фото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9600"/>
            <a:ext cx="3784600" cy="5055088"/>
          </a:xfrm>
          <a:prstGeom prst="rect">
            <a:avLst/>
          </a:prstGeom>
          <a:noFill/>
        </p:spPr>
      </p:pic>
      <p:pic>
        <p:nvPicPr>
          <p:cNvPr id="4098" name="Picture 2" descr="C:\Users\Настя\Desktop\фото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9518" y="2209800"/>
            <a:ext cx="4954482" cy="3349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762000"/>
            <a:ext cx="404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профессиональных проб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214729-ACC7-4C26-BFB0-D5A9314BC3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28604"/>
            <a:ext cx="3507204" cy="2624923"/>
          </a:xfrm>
          <a:prstGeom prst="rect">
            <a:avLst/>
          </a:prstGeom>
        </p:spPr>
      </p:pic>
      <p:pic>
        <p:nvPicPr>
          <p:cNvPr id="5" name="Picture 3" descr="C:\Users\Настя\Desktop\nastya\аттестация\IMG_20230908_092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3214686"/>
            <a:ext cx="3543291" cy="265746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03D4B91-8DFE-4465-B9EB-D7B7B528D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2362200"/>
            <a:ext cx="5197189" cy="2923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09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командообразующих игр, выступлений, концертов, тематических выставок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3074" name="Picture 2" descr="https://news-service.uralschool.ru/upload/org8694/t169702/images/thumb/Ur71eyviMvohYMVpGIQX16970214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4572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1295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Тематические встречи с родителями 1 раз в четверть, индивидуальная и групповая работа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447213" cy="7227888"/>
          </a:xfrm>
          <a:prstGeom prst="rect">
            <a:avLst/>
          </a:prstGeom>
          <a:noFill/>
        </p:spPr>
      </p:pic>
      <p:pic>
        <p:nvPicPr>
          <p:cNvPr id="17410" name="Picture 2" descr="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3962400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5728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«День в школе» для бабушек и дедушек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Настя\Desktop\nastya\аттестация\мастер класс\PhotoCollage_1696096756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0"/>
            <a:ext cx="4095748" cy="40957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228600"/>
            <a:ext cx="509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работы с родителями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3075" name="Picture 3" descr="F:\на работу\фотографии\алкоголь\эстафета нач. классы\IMG-20230911-WA0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3400"/>
            <a:ext cx="4876800" cy="3657600"/>
          </a:xfrm>
          <a:prstGeom prst="rect">
            <a:avLst/>
          </a:prstGeom>
          <a:noFill/>
        </p:spPr>
      </p:pic>
      <p:pic>
        <p:nvPicPr>
          <p:cNvPr id="3076" name="Picture 4" descr="F:\на работу\фотографии\алкоголь\эстафета нач. классы\IMG-20230911-WA0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67000"/>
            <a:ext cx="43180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2050" name="Picture 2" descr="C:\Users\Настя\Desktop\01hn6o-a6o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3514725" cy="4686300"/>
          </a:xfrm>
          <a:prstGeom prst="rect">
            <a:avLst/>
          </a:prstGeom>
          <a:noFill/>
        </p:spPr>
      </p:pic>
      <p:pic>
        <p:nvPicPr>
          <p:cNvPr id="1027" name="Picture 3" descr="C:\Users\Настя\Desktop\IMG_20231127_0745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48000"/>
            <a:ext cx="3810000" cy="2730996"/>
          </a:xfrm>
          <a:prstGeom prst="rect">
            <a:avLst/>
          </a:prstGeom>
          <a:noFill/>
        </p:spPr>
      </p:pic>
      <p:pic>
        <p:nvPicPr>
          <p:cNvPr id="1028" name="Picture 4" descr="C:\Users\Настя\Desktop\IMG_20231127_074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4800"/>
            <a:ext cx="3752445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1026" name="Picture 2" descr="https://news-service.uralschool.ru/upload/org8694/t169622/images/big/kybkDZzdPCfmPitWUayH169622417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570496" cy="3429000"/>
          </a:xfrm>
          <a:prstGeom prst="rect">
            <a:avLst/>
          </a:prstGeom>
          <a:noFill/>
        </p:spPr>
      </p:pic>
      <p:pic>
        <p:nvPicPr>
          <p:cNvPr id="1028" name="Picture 4" descr="https://news-service.uralschool.ru/upload/org8694/t169622/images/big/CoPXmc8yQj7Jzxhf1yQo169622417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85800"/>
            <a:ext cx="3810000" cy="508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441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ГТО всей семьей (районный спортивный праздник)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152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Единых дней профилаткики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Настя\Desktop\фото\IMG_20221111_0957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81250"/>
            <a:ext cx="4267200" cy="3200399"/>
          </a:xfrm>
          <a:prstGeom prst="rect">
            <a:avLst/>
          </a:prstGeom>
          <a:noFill/>
        </p:spPr>
      </p:pic>
      <p:pic>
        <p:nvPicPr>
          <p:cNvPr id="8195" name="Picture 3" descr="C:\Users\Настя\Desktop\фото\IMG_20221111_1003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362200"/>
            <a:ext cx="4366683" cy="32750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21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солидарности в борьбе с терроризмом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371600"/>
            <a:ext cx="278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Беседа  о правах ребенка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pic>
        <p:nvPicPr>
          <p:cNvPr id="5" name="Picture 3" descr="C:\Users\Настя\Desktop\фото\IMG-20220901-WA0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4046141" cy="38553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228600"/>
            <a:ext cx="245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ДДТТ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астя\Desktop\PhotoCollage_16696569837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3716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-184150"/>
            <a:ext cx="9447213" cy="72278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61663" y="1752600"/>
            <a:ext cx="268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ЕДП «Знаю и не боюсь»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стя\Desktop\PhotoCollage_1670425555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7213" cy="7227888"/>
          </a:xfrm>
          <a:prstGeom prst="rect">
            <a:avLst/>
          </a:prstGeom>
          <a:noFill/>
        </p:spPr>
      </p:pic>
      <p:pic>
        <p:nvPicPr>
          <p:cNvPr id="45058" name="Picture 2" descr="https://sun9-72.userapi.com/impg/mUYK4-gkFL6UzZ827dxx8uMyUM4kE5NjCAUoCg/vLfpeqBcjlY.jpg?size=889x1004&amp;quality=96&amp;sign=e463608a7c02850dc58e19063b7a8e5c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5029200" cy="56797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2895600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имиджа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310</Words>
  <PresentationFormat>Экран (4:3)</PresentationFormat>
  <Paragraphs>47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40</cp:revision>
  <dcterms:created xsi:type="dcterms:W3CDTF">2023-10-28T18:08:49Z</dcterms:created>
  <dcterms:modified xsi:type="dcterms:W3CDTF">2023-11-27T18:31:59Z</dcterms:modified>
</cp:coreProperties>
</file>